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6" r:id="rId6"/>
    <p:sldId id="264" r:id="rId7"/>
    <p:sldId id="265" r:id="rId8"/>
    <p:sldId id="263" r:id="rId9"/>
    <p:sldId id="267" r:id="rId10"/>
  </p:sldIdLst>
  <p:sldSz cx="12801600" cy="9601200" type="A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C14D9AC-8343-0C2D-AFC8-D89C08F42578}" name="Florence Creusé" initials="FC" userId="S::florence.creuse@inrae.fr::115760f1-fedf-4502-9538-93c9ab6b18e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9FA2"/>
    <a:srgbClr val="B27D3A"/>
    <a:srgbClr val="B7A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896" y="84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00200" y="9399069"/>
            <a:ext cx="9601200" cy="202131"/>
          </a:xfrm>
        </p:spPr>
        <p:txBody>
          <a:bodyPr>
            <a:noAutofit/>
          </a:bodyPr>
          <a:lstStyle>
            <a:lvl1pPr marL="0" indent="0" algn="ctr">
              <a:buNone/>
              <a:defRPr sz="100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fr-FR"/>
              <a:t>Fiche N°2 – Concours Maîtrise Œuvre – Cap Excellence Construction Pépinière Entreprises Centre Affaires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0110" y="8874828"/>
            <a:ext cx="2880360" cy="511175"/>
          </a:xfrm>
        </p:spPr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0530" y="8874828"/>
            <a:ext cx="4320540" cy="51117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1130" y="8874828"/>
            <a:ext cx="2880360" cy="511175"/>
          </a:xfrm>
        </p:spPr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885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140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87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771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35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82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18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97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99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972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91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54346-BB0C-474E-AA0E-D011883A37C8}" type="datetimeFigureOut">
              <a:rPr lang="fr-FR" smtClean="0"/>
              <a:t>13/11/2025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09B6B-A227-4076-B5B0-2D1ED01D89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39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E49205-57F2-4C44-943C-258E9F1D64BA}"/>
              </a:ext>
            </a:extLst>
          </p:cNvPr>
          <p:cNvSpPr/>
          <p:nvPr/>
        </p:nvSpPr>
        <p:spPr>
          <a:xfrm>
            <a:off x="0" y="4424451"/>
            <a:ext cx="12801600" cy="106665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r>
              <a:rPr lang="fr-FR" sz="2800" b="1" dirty="0">
                <a:latin typeface="Century Gothic" panose="020B0502020202020204" pitchFamily="34" charset="0"/>
                <a:cs typeface="Arial" pitchFamily="34" charset="0"/>
              </a:rPr>
              <a:t>Annexe n°3 - illustration des références</a:t>
            </a:r>
          </a:p>
          <a:p>
            <a:pPr algn="ctr"/>
            <a:r>
              <a:rPr lang="fr-FR" sz="2800" b="1" dirty="0">
                <a:latin typeface="Century Gothic" panose="020B0502020202020204" pitchFamily="34" charset="0"/>
                <a:cs typeface="Arial" pitchFamily="34" charset="0"/>
              </a:rPr>
              <a:t> Equipe : </a:t>
            </a:r>
            <a:r>
              <a:rPr lang="fr-FR" sz="2800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Nom du candidat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905435" y="573739"/>
            <a:ext cx="109907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>
              <a:spcAft>
                <a:spcPts val="0"/>
              </a:spcAft>
            </a:pPr>
            <a:r>
              <a:rPr lang="fr-FR" sz="2800" b="1" dirty="0">
                <a:solidFill>
                  <a:srgbClr val="079FA2"/>
                </a:solidFill>
                <a:latin typeface="Century Gothic" panose="020B0502020202020204" pitchFamily="34" charset="0"/>
              </a:rPr>
              <a:t>Maitrise d’œuvre pour la réhabilitation partielle</a:t>
            </a:r>
          </a:p>
          <a:p>
            <a:pPr algn="ctr" hangingPunct="0">
              <a:spcAft>
                <a:spcPts val="0"/>
              </a:spcAft>
            </a:pPr>
            <a:r>
              <a:rPr lang="fr-FR" sz="2800" b="1" dirty="0">
                <a:solidFill>
                  <a:srgbClr val="079FA2"/>
                </a:solidFill>
                <a:latin typeface="Century Gothic" panose="020B0502020202020204" pitchFamily="34" charset="0"/>
              </a:rPr>
              <a:t>du bâtiment Chézine</a:t>
            </a:r>
          </a:p>
          <a:p>
            <a:pPr algn="ctr" hangingPunct="0">
              <a:spcAft>
                <a:spcPts val="0"/>
              </a:spcAft>
            </a:pPr>
            <a:r>
              <a:rPr lang="fr-FR" sz="2800" b="1" dirty="0">
                <a:solidFill>
                  <a:srgbClr val="079FA2"/>
                </a:solidFill>
                <a:latin typeface="Century Gothic" panose="020B0502020202020204" pitchFamily="34" charset="0"/>
              </a:rPr>
              <a:t>3 impasse Yvette Cauchois</a:t>
            </a:r>
          </a:p>
          <a:p>
            <a:pPr algn="ctr" hangingPunct="0">
              <a:spcAft>
                <a:spcPts val="0"/>
              </a:spcAft>
            </a:pPr>
            <a:r>
              <a:rPr lang="fr-FR" sz="2800" b="1" dirty="0">
                <a:solidFill>
                  <a:srgbClr val="079FA2"/>
                </a:solidFill>
                <a:latin typeface="Century Gothic" panose="020B0502020202020204" pitchFamily="34" charset="0"/>
              </a:rPr>
              <a:t>44316 NANTES</a:t>
            </a:r>
          </a:p>
        </p:txBody>
      </p:sp>
    </p:spTree>
    <p:extLst>
      <p:ext uri="{BB962C8B-B14F-4D97-AF65-F5344CB8AC3E}">
        <p14:creationId xmlns:p14="http://schemas.microsoft.com/office/powerpoint/2010/main" val="3986190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Nom du projet  (Réf. n°1)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A5E827B-1068-B7AE-9DDA-94947D0B8E99}"/>
              </a:ext>
            </a:extLst>
          </p:cNvPr>
          <p:cNvSpPr txBox="1"/>
          <p:nvPr/>
        </p:nvSpPr>
        <p:spPr>
          <a:xfrm>
            <a:off x="3180717" y="4296493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Century Gothic" panose="020B0502020202020204" pitchFamily="34" charset="0"/>
              </a:rPr>
              <a:t>Insérer des illustrations </a:t>
            </a:r>
            <a:r>
              <a:rPr lang="fr-FR" sz="2000" dirty="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 dirty="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Century Gothic" panose="020B0502020202020204" pitchFamily="34" charset="0"/>
              </a:rPr>
              <a:t>Architecte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06E59B2-4873-C9DE-647C-9E93EE09C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7617"/>
            <a:ext cx="12801600" cy="1284421"/>
          </a:xfrm>
          <a:prstGeom prst="rect">
            <a:avLst/>
          </a:prstGeom>
          <a:solidFill>
            <a:srgbClr val="079FA2"/>
          </a:solidFill>
        </p:spPr>
      </p:pic>
    </p:spTree>
    <p:extLst>
      <p:ext uri="{BB962C8B-B14F-4D97-AF65-F5344CB8AC3E}">
        <p14:creationId xmlns:p14="http://schemas.microsoft.com/office/powerpoint/2010/main" val="483997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Nom du projet  (Réf. n°2)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E1E706E-907C-D561-FEBB-E6A03DA9B9B9}"/>
              </a:ext>
            </a:extLst>
          </p:cNvPr>
          <p:cNvSpPr txBox="1"/>
          <p:nvPr/>
        </p:nvSpPr>
        <p:spPr>
          <a:xfrm>
            <a:off x="3279131" y="4272250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Century Gothic" panose="020B0502020202020204" pitchFamily="34" charset="0"/>
              </a:rPr>
              <a:t>Insérer des illustrations </a:t>
            </a:r>
            <a:r>
              <a:rPr lang="fr-FR" sz="2000" dirty="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 dirty="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Century Gothic" panose="020B0502020202020204" pitchFamily="34" charset="0"/>
              </a:rPr>
              <a:t>BE Fluides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DB6642-64ED-3013-5DF2-8C826E72086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6542" y="1967616"/>
            <a:ext cx="12808141" cy="1273629"/>
          </a:xfrm>
          <a:prstGeom prst="rect">
            <a:avLst/>
          </a:prstGeom>
          <a:solidFill>
            <a:srgbClr val="079FA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Similarités de la référence par rapport au présent programme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4150274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Nom du projet  (Réf. n°3)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-6543" y="-3330"/>
            <a:ext cx="5983224" cy="1967617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06D2139-3A46-CAA4-1D7B-7C168AEA24EB}"/>
              </a:ext>
            </a:extLst>
          </p:cNvPr>
          <p:cNvSpPr txBox="1"/>
          <p:nvPr/>
        </p:nvSpPr>
        <p:spPr>
          <a:xfrm>
            <a:off x="3180717" y="4296493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Insérer des illustrations </a:t>
            </a:r>
            <a:r>
              <a:rPr lang="fr-FR" sz="200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BE Fluides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5251B9-F7EA-52E7-5D4F-EF88F022CD3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6542" y="1967616"/>
            <a:ext cx="12808141" cy="1273629"/>
          </a:xfrm>
          <a:prstGeom prst="rect">
            <a:avLst/>
          </a:prstGeom>
          <a:solidFill>
            <a:srgbClr val="079FA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Similarités de la référence par rapport au présent programme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745345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Nom du projet  (Réf. n°4)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89B09C2-C9BB-305A-8F4A-3E9A9BBF3A62}"/>
              </a:ext>
            </a:extLst>
          </p:cNvPr>
          <p:cNvSpPr txBox="1"/>
          <p:nvPr/>
        </p:nvSpPr>
        <p:spPr>
          <a:xfrm>
            <a:off x="3180717" y="4296493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Insérer des illustrations </a:t>
            </a:r>
            <a:r>
              <a:rPr lang="fr-FR" sz="200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>
                <a:latin typeface="Century Gothic" panose="020B0502020202020204" pitchFamily="34" charset="0"/>
              </a:rPr>
              <a:t>BE Structure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F6FC94-54C1-CB4C-E545-3E04564B83B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6542" y="1967616"/>
            <a:ext cx="12808141" cy="1273629"/>
          </a:xfrm>
          <a:prstGeom prst="rect">
            <a:avLst/>
          </a:prstGeom>
          <a:solidFill>
            <a:srgbClr val="079FA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Similarités de la référence par rapport au présent programme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585831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B16C36-6CD7-45E4-B935-62A84032C8A8}"/>
              </a:ext>
            </a:extLst>
          </p:cNvPr>
          <p:cNvSpPr/>
          <p:nvPr/>
        </p:nvSpPr>
        <p:spPr>
          <a:xfrm>
            <a:off x="161901" y="1273629"/>
            <a:ext cx="12471257" cy="81591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7F4B1-E1D5-477E-BABD-421333FE0DF0}"/>
              </a:ext>
            </a:extLst>
          </p:cNvPr>
          <p:cNvSpPr/>
          <p:nvPr/>
        </p:nvSpPr>
        <p:spPr>
          <a:xfrm>
            <a:off x="5983224" y="-3329"/>
            <a:ext cx="6818376" cy="1970946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Nom du projet  (Réf. n°5)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Lieu de réalisation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Année de livraison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 à compléter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Surface SU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b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</a:b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Avancement du projet 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4764E6-1D68-463C-8CFF-7FA1F2ECFE39}"/>
              </a:ext>
            </a:extLst>
          </p:cNvPr>
          <p:cNvSpPr/>
          <p:nvPr/>
        </p:nvSpPr>
        <p:spPr>
          <a:xfrm>
            <a:off x="0" y="0"/>
            <a:ext cx="5983224" cy="1967617"/>
          </a:xfrm>
          <a:prstGeom prst="rect">
            <a:avLst/>
          </a:prstGeom>
          <a:solidFill>
            <a:srgbClr val="079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Maitre d’ouvrage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Candidat :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 à compléter</a:t>
            </a:r>
            <a:endParaRPr lang="fr-FR" b="1" dirty="0"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Mandataire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Coût prévisionnel/réel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  <a:endParaRPr lang="fr-FR" sz="2000" b="1" dirty="0"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89B09C2-C9BB-305A-8F4A-3E9A9BBF3A62}"/>
              </a:ext>
            </a:extLst>
          </p:cNvPr>
          <p:cNvSpPr txBox="1"/>
          <p:nvPr/>
        </p:nvSpPr>
        <p:spPr>
          <a:xfrm>
            <a:off x="3180717" y="4296493"/>
            <a:ext cx="6433624" cy="1056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Century Gothic" panose="020B0502020202020204" pitchFamily="34" charset="0"/>
              </a:rPr>
              <a:t>Insérer des illustrations </a:t>
            </a:r>
            <a:r>
              <a:rPr lang="fr-FR" sz="2000" dirty="0">
                <a:latin typeface="Century Gothic" panose="020B0502020202020204" pitchFamily="34" charset="0"/>
              </a:rPr>
              <a:t>et/ou explications </a:t>
            </a:r>
            <a:r>
              <a:rPr lang="fr-FR" altLang="fr-FR" sz="2000" dirty="0">
                <a:latin typeface="Century Gothic" panose="020B0502020202020204" pitchFamily="34" charset="0"/>
              </a:rPr>
              <a:t>représentatives du projet</a:t>
            </a:r>
          </a:p>
          <a:p>
            <a:pPr algn="ctr" eaLnBrk="1" hangingPunct="1">
              <a:lnSpc>
                <a:spcPct val="85000"/>
              </a:lnSpc>
              <a:spcBef>
                <a:spcPts val="1400"/>
              </a:spcBef>
            </a:pPr>
            <a:r>
              <a:rPr lang="fr-FR" altLang="fr-FR" sz="2000" dirty="0">
                <a:latin typeface="Century Gothic" panose="020B0502020202020204" pitchFamily="34" charset="0"/>
              </a:rPr>
              <a:t>BE déconstruction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F6FC94-54C1-CB4C-E545-3E04564B83B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6542" y="1967616"/>
            <a:ext cx="12808141" cy="1273629"/>
          </a:xfrm>
          <a:prstGeom prst="rect">
            <a:avLst/>
          </a:prstGeom>
          <a:solidFill>
            <a:srgbClr val="079FA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704" tIns="73852" rIns="147704" bIns="73852" rtlCol="0" anchor="ctr"/>
          <a:lstStyle/>
          <a:p>
            <a:r>
              <a:rPr lang="fr-FR" b="1" dirty="0">
                <a:latin typeface="Century Gothic" panose="020B0502020202020204" pitchFamily="34" charset="0"/>
                <a:cs typeface="Arial" pitchFamily="34" charset="0"/>
              </a:rPr>
              <a:t>Similarités de la référence par rapport au présent programme : </a:t>
            </a:r>
            <a:r>
              <a:rPr lang="fr-FR" b="1" dirty="0">
                <a:solidFill>
                  <a:schemeClr val="tx1"/>
                </a:solidFill>
                <a:latin typeface="Century Gothic" panose="020B0502020202020204" pitchFamily="34" charset="0"/>
                <a:cs typeface="Arial" pitchFamily="34" charset="0"/>
              </a:rPr>
              <a:t>à compléter</a:t>
            </a:r>
          </a:p>
        </p:txBody>
      </p:sp>
    </p:spTree>
    <p:extLst>
      <p:ext uri="{BB962C8B-B14F-4D97-AF65-F5344CB8AC3E}">
        <p14:creationId xmlns:p14="http://schemas.microsoft.com/office/powerpoint/2010/main" val="3172679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0bd0282-eaa5-4b6e-9e7f-ea553861ec9e">
      <Terms xmlns="http://schemas.microsoft.com/office/infopath/2007/PartnerControls"/>
    </lcf76f155ced4ddcb4097134ff3c332f>
    <TaxCatchAll xmlns="3c0bcada-36be-48b5-997b-6224ae9aaae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E0AB3B2C0D7B45B2B8D47CCB4A3253" ma:contentTypeVersion="19" ma:contentTypeDescription="Crée un document." ma:contentTypeScope="" ma:versionID="8b2172c7d1669b1459800c6df1cab2d6">
  <xsd:schema xmlns:xsd="http://www.w3.org/2001/XMLSchema" xmlns:xs="http://www.w3.org/2001/XMLSchema" xmlns:p="http://schemas.microsoft.com/office/2006/metadata/properties" xmlns:ns2="b0bd0282-eaa5-4b6e-9e7f-ea553861ec9e" xmlns:ns3="3c0bcada-36be-48b5-997b-6224ae9aaaeb" targetNamespace="http://schemas.microsoft.com/office/2006/metadata/properties" ma:root="true" ma:fieldsID="1403278202629e0e5c1e982dd64b7d65" ns2:_="" ns3:_="">
    <xsd:import namespace="b0bd0282-eaa5-4b6e-9e7f-ea553861ec9e"/>
    <xsd:import namespace="3c0bcada-36be-48b5-997b-6224ae9aaa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bd0282-eaa5-4b6e-9e7f-ea553861ec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a4c667f2-be2b-4cf6-aad2-425b0d7975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0bcada-36be-48b5-997b-6224ae9aaae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6c45bb4-0ce6-4b60-83ae-e23398d3a60a}" ma:internalName="TaxCatchAll" ma:showField="CatchAllData" ma:web="3c0bcada-36be-48b5-997b-6224ae9aaa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15145E-27C0-4D06-9F66-64FA3A7EAB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CF93DA-A20D-4E81-8938-EE32374BF0E7}">
  <ds:schemaRefs>
    <ds:schemaRef ds:uri="3c0bcada-36be-48b5-997b-6224ae9aaaeb"/>
    <ds:schemaRef ds:uri="b0bd0282-eaa5-4b6e-9e7f-ea553861ec9e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DA06755-9AF5-4FB2-9006-A92BD1CB51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bd0282-eaa5-4b6e-9e7f-ea553861ec9e"/>
    <ds:schemaRef ds:uri="3c0bcada-36be-48b5-997b-6224ae9aa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421</Words>
  <Application>Microsoft Office PowerPoint</Application>
  <PresentationFormat>A3 (297 x 420 mm)</PresentationFormat>
  <Paragraphs>65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FABRE Sylvain</dc:creator>
  <cp:lastModifiedBy>Mélissa Richol</cp:lastModifiedBy>
  <cp:revision>7</cp:revision>
  <dcterms:created xsi:type="dcterms:W3CDTF">2018-07-31T15:54:28Z</dcterms:created>
  <dcterms:modified xsi:type="dcterms:W3CDTF">2025-11-13T14:16:17Z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0x0101007BE0AB3B2C0D7B45B2B8D47CCB4A3253</vt:lpwstr>
  </property>
  <property fmtid="{D5CDD505-2E9C-101B-9397-08002B2CF9AE}" pid="3" name="MediaServiceImageTags">
    <vt:lpwstr/>
  </property>
</Properties>
</file>